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8" r:id="rId1"/>
    <p:sldMasterId id="2147484080" r:id="rId2"/>
    <p:sldMasterId id="2147484092" r:id="rId3"/>
    <p:sldMasterId id="2147484104" r:id="rId4"/>
    <p:sldMasterId id="2147484181" r:id="rId5"/>
  </p:sldMasterIdLst>
  <p:sldIdLst>
    <p:sldId id="256" r:id="rId6"/>
  </p:sldIdLst>
  <p:sldSz cx="10799763" cy="14039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CAA"/>
    <a:srgbClr val="7AF4FA"/>
    <a:srgbClr val="76FEB7"/>
    <a:srgbClr val="FFFF00"/>
    <a:srgbClr val="FFFFCC"/>
    <a:srgbClr val="FFFFFF"/>
    <a:srgbClr val="FFFF66"/>
    <a:srgbClr val="FFFF99"/>
    <a:srgbClr val="DBFDD5"/>
    <a:srgbClr val="81E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33" autoAdjust="0"/>
  </p:normalViewPr>
  <p:slideViewPr>
    <p:cSldViewPr snapToGrid="0">
      <p:cViewPr varScale="1">
        <p:scale>
          <a:sx n="42" d="100"/>
          <a:sy n="42" d="100"/>
        </p:scale>
        <p:origin x="259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2297726"/>
            <a:ext cx="8099822" cy="4887948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7374172"/>
            <a:ext cx="8099822" cy="3389713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99" indent="0" algn="ctr">
              <a:buNone/>
              <a:defRPr sz="1772"/>
            </a:lvl2pPr>
            <a:lvl3pPr marL="809998" indent="0" algn="ctr">
              <a:buNone/>
              <a:defRPr sz="1594"/>
            </a:lvl3pPr>
            <a:lvl4pPr marL="1214998" indent="0" algn="ctr">
              <a:buNone/>
              <a:defRPr sz="1417"/>
            </a:lvl4pPr>
            <a:lvl5pPr marL="1619997" indent="0" algn="ctr">
              <a:buNone/>
              <a:defRPr sz="1417"/>
            </a:lvl5pPr>
            <a:lvl6pPr marL="2024996" indent="0" algn="ctr">
              <a:buNone/>
              <a:defRPr sz="1417"/>
            </a:lvl6pPr>
            <a:lvl7pPr marL="2429995" indent="0" algn="ctr">
              <a:buNone/>
              <a:defRPr sz="1417"/>
            </a:lvl7pPr>
            <a:lvl8pPr marL="2834994" indent="0" algn="ctr">
              <a:buNone/>
              <a:defRPr sz="1417"/>
            </a:lvl8pPr>
            <a:lvl9pPr marL="3239994" indent="0" algn="ctr">
              <a:buNone/>
              <a:defRPr sz="1417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02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8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747492"/>
            <a:ext cx="2328699" cy="118981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747492"/>
            <a:ext cx="6851100" cy="118981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1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29986" y="2807970"/>
            <a:ext cx="9273396" cy="374396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614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29986" y="6609530"/>
            <a:ext cx="9276996" cy="3587962"/>
          </a:xfrm>
        </p:spPr>
        <p:txBody>
          <a:bodyPr lIns="0" rIns="18288"/>
          <a:lstStyle>
            <a:lvl1pPr marL="0" marR="54000" indent="0" algn="r">
              <a:buNone/>
              <a:defRPr>
                <a:solidFill>
                  <a:schemeClr val="tx1"/>
                </a:solidFill>
              </a:defRPr>
            </a:lvl1pPr>
            <a:lvl2pPr marL="539999" indent="0" algn="ctr">
              <a:buNone/>
            </a:lvl2pPr>
            <a:lvl3pPr marL="1079998" indent="0" algn="ctr">
              <a:buNone/>
            </a:lvl3pPr>
            <a:lvl4pPr marL="1619997" indent="0" algn="ctr">
              <a:buNone/>
            </a:lvl4pPr>
            <a:lvl5pPr marL="2159996" indent="0" algn="ctr">
              <a:buNone/>
            </a:lvl5pPr>
            <a:lvl6pPr marL="2699995" indent="0" algn="ctr">
              <a:buNone/>
            </a:lvl6pPr>
            <a:lvl7pPr marL="3239994" indent="0" algn="ctr">
              <a:buNone/>
            </a:lvl7pPr>
            <a:lvl8pPr marL="3779992" indent="0" algn="ctr">
              <a:buNone/>
            </a:lvl8pPr>
            <a:lvl9pPr marL="4319991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701D-26A5-41DE-B1EE-69B599BB99EA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9E576-433D-477C-B921-57F331D3EEAC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92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F9DB-13FF-43BF-8651-6B9C18C8F92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7BF97-D7B2-4723-9AE3-26BA6E662B8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371977"/>
      </p:ext>
    </p:extLst>
  </p:cSld>
  <p:clrMapOvr>
    <a:masterClrMapping/>
  </p:clrMapOvr>
  <p:transition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86" y="2695651"/>
            <a:ext cx="9179799" cy="2789250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614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86" y="5537048"/>
            <a:ext cx="9179799" cy="3090716"/>
          </a:xfrm>
        </p:spPr>
        <p:txBody>
          <a:bodyPr lIns="45720" rIns="45720"/>
          <a:lstStyle>
            <a:lvl1pPr marL="0" indent="0">
              <a:buNone/>
              <a:defRPr sz="2598">
                <a:solidFill>
                  <a:schemeClr val="tx1"/>
                </a:solidFill>
              </a:defRPr>
            </a:lvl1pPr>
            <a:lvl2pPr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E92E-7CE6-4FC4-8757-C6A50D4F3E20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2925-DB76-41A1-95F2-371B6F81414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81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88" y="1441425"/>
            <a:ext cx="9719787" cy="2339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988" y="3930841"/>
            <a:ext cx="4769895" cy="9079103"/>
          </a:xfrm>
        </p:spPr>
        <p:txBody>
          <a:bodyPr/>
          <a:lstStyle>
            <a:lvl1pPr>
              <a:defRPr sz="3071"/>
            </a:lvl1pPr>
            <a:lvl2pPr>
              <a:defRPr sz="2835"/>
            </a:lvl2pPr>
            <a:lvl3pPr>
              <a:defRPr sz="2362"/>
            </a:lvl3pPr>
            <a:lvl4pPr>
              <a:defRPr sz="2126"/>
            </a:lvl4pPr>
            <a:lvl5pPr>
              <a:defRPr sz="2126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9880" y="3930841"/>
            <a:ext cx="4769895" cy="9079103"/>
          </a:xfrm>
        </p:spPr>
        <p:txBody>
          <a:bodyPr/>
          <a:lstStyle>
            <a:lvl1pPr>
              <a:defRPr sz="3071"/>
            </a:lvl1pPr>
            <a:lvl2pPr>
              <a:defRPr sz="2835"/>
            </a:lvl2pPr>
            <a:lvl3pPr>
              <a:defRPr sz="2362"/>
            </a:lvl3pPr>
            <a:lvl4pPr>
              <a:defRPr sz="2126"/>
            </a:lvl4pPr>
            <a:lvl5pPr>
              <a:defRPr sz="2126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4C93C-8716-4310-9B05-46054DE6B42C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6AE5-B335-46E1-BA78-2E02FDF3B4E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656420"/>
      </p:ext>
    </p:extLst>
  </p:cSld>
  <p:clrMapOvr>
    <a:masterClrMapping/>
  </p:clrMapOvr>
  <p:transition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88" y="1441425"/>
            <a:ext cx="9719787" cy="2339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988" y="3798105"/>
            <a:ext cx="4771771" cy="134984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835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62" b="1"/>
            </a:lvl2pPr>
            <a:lvl3pPr>
              <a:buNone/>
              <a:defRPr sz="2126" b="1"/>
            </a:lvl3pPr>
            <a:lvl4pPr>
              <a:buNone/>
              <a:defRPr sz="1890" b="1"/>
            </a:lvl4pPr>
            <a:lvl5pPr>
              <a:buNone/>
              <a:defRPr sz="189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86130" y="3807337"/>
            <a:ext cx="4773645" cy="1340609"/>
          </a:xfrm>
        </p:spPr>
        <p:txBody>
          <a:bodyPr lIns="45720" tIns="0" rIns="45720" bIns="0" anchor="ctr"/>
          <a:lstStyle>
            <a:lvl1pPr marL="0" indent="0">
              <a:buNone/>
              <a:defRPr sz="2835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62" b="1"/>
            </a:lvl2pPr>
            <a:lvl3pPr>
              <a:buNone/>
              <a:defRPr sz="2126" b="1"/>
            </a:lvl3pPr>
            <a:lvl4pPr>
              <a:buNone/>
              <a:defRPr sz="1890" b="1"/>
            </a:lvl4pPr>
            <a:lvl5pPr>
              <a:buNone/>
              <a:defRPr sz="189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9988" y="5147945"/>
            <a:ext cx="4771771" cy="7873043"/>
          </a:xfrm>
        </p:spPr>
        <p:txBody>
          <a:bodyPr tIns="0"/>
          <a:lstStyle>
            <a:lvl1pPr>
              <a:defRPr sz="2598"/>
            </a:lvl1pPr>
            <a:lvl2pPr>
              <a:defRPr sz="2362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130" y="5147945"/>
            <a:ext cx="4773645" cy="7873043"/>
          </a:xfrm>
        </p:spPr>
        <p:txBody>
          <a:bodyPr tIns="0"/>
          <a:lstStyle>
            <a:lvl1pPr>
              <a:defRPr sz="2598"/>
            </a:lvl1pPr>
            <a:lvl2pPr>
              <a:defRPr sz="2362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CD03D-A006-4011-B5D7-D5AC81BAD34F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8098-2C49-4462-A2E8-A76EAD09D72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46680"/>
      </p:ext>
    </p:extLst>
  </p:cSld>
  <p:clrMapOvr>
    <a:masterClrMapping/>
  </p:clrMapOvr>
  <p:transition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88" y="1441425"/>
            <a:ext cx="9809785" cy="2339975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906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7EC4-EBA8-442B-8CCF-2C84A0D793A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A24F-5178-4762-AE1F-9EAD52567EC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35279"/>
      </p:ext>
    </p:extLst>
  </p:cSld>
  <p:clrMapOvr>
    <a:masterClrMapping/>
  </p:clrMapOvr>
  <p:transition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5DDE-C799-4F34-A3DB-AF332172C38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6E7E7-069B-4E03-98ED-D7D0C2C8446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1023"/>
      </p:ext>
    </p:extLst>
  </p:cSld>
  <p:clrMapOvr>
    <a:masterClrMapping/>
  </p:clrMapOvr>
  <p:transition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82" y="1052993"/>
            <a:ext cx="3239929" cy="2378975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071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09982" y="3431963"/>
            <a:ext cx="3239929" cy="9359900"/>
          </a:xfrm>
        </p:spPr>
        <p:txBody>
          <a:bodyPr lIns="18288" rIns="18288"/>
          <a:lstStyle>
            <a:lvl1pPr marL="0" indent="0" algn="l">
              <a:buNone/>
              <a:defRPr sz="1654"/>
            </a:lvl1pPr>
            <a:lvl2pPr indent="0" algn="l">
              <a:buNone/>
              <a:defRPr sz="1417"/>
            </a:lvl2pPr>
            <a:lvl3pPr indent="0" algn="l">
              <a:buNone/>
              <a:defRPr sz="1181"/>
            </a:lvl3pPr>
            <a:lvl4pPr indent="0" algn="l">
              <a:buNone/>
              <a:defRPr sz="1063"/>
            </a:lvl4pPr>
            <a:lvl5pPr indent="0" algn="l">
              <a:buNone/>
              <a:defRPr sz="106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22407" y="3431963"/>
            <a:ext cx="6037368" cy="9359900"/>
          </a:xfrm>
        </p:spPr>
        <p:txBody>
          <a:bodyPr tIns="0"/>
          <a:lstStyle>
            <a:lvl1pPr>
              <a:defRPr sz="3307"/>
            </a:lvl1pPr>
            <a:lvl2pPr>
              <a:defRPr sz="3071"/>
            </a:lvl2pPr>
            <a:lvl3pPr>
              <a:defRPr sz="2835"/>
            </a:lvl3pPr>
            <a:lvl4pPr>
              <a:defRPr sz="2362"/>
            </a:lvl4pPr>
            <a:lvl5pPr>
              <a:defRPr sz="2126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A693C-126F-4F0E-B8A3-0DD8E5CA0DA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A41F-768D-41D8-99B0-888979222E6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63675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03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738668" y="2268476"/>
            <a:ext cx="6209864" cy="842391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sz="2126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9453543" y="10971884"/>
            <a:ext cx="183746" cy="318497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sz="2126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1250" y="11907873"/>
            <a:ext cx="10822263" cy="21319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174886" y="12733365"/>
            <a:ext cx="5624877" cy="130648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84" y="2409573"/>
            <a:ext cx="2613543" cy="3239977"/>
          </a:xfrm>
        </p:spPr>
        <p:txBody>
          <a:bodyPr lIns="45720" rIns="45720" bIns="45720"/>
          <a:lstStyle>
            <a:lvl1pPr algn="l">
              <a:buNone/>
              <a:defRPr sz="2362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984" y="5791152"/>
            <a:ext cx="2609943" cy="4461552"/>
          </a:xfrm>
        </p:spPr>
        <p:txBody>
          <a:bodyPr lIns="64008" rIns="45720"/>
          <a:lstStyle>
            <a:lvl1pPr marL="0" indent="0" algn="l">
              <a:spcBef>
                <a:spcPts val="295"/>
              </a:spcBef>
              <a:buFontTx/>
              <a:buNone/>
              <a:defRPr sz="1535"/>
            </a:lvl1pPr>
            <a:lvl2pPr>
              <a:defRPr sz="1417"/>
            </a:lvl2pPr>
            <a:lvl3pPr>
              <a:defRPr sz="1181"/>
            </a:lvl3pPr>
            <a:lvl4pPr>
              <a:defRPr sz="1063"/>
            </a:lvl4pPr>
            <a:lvl5pPr>
              <a:defRPr sz="106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116988" y="2455678"/>
            <a:ext cx="5453880" cy="80495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78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63B8-898F-4E40-9303-53B5406449D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39791" y="13012862"/>
            <a:ext cx="719984" cy="74749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BE3B-AEEE-4EC7-A462-EB0D10A98EC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56772"/>
      </p:ext>
    </p:extLst>
  </p:cSld>
  <p:clrMapOvr>
    <a:masterClrMapping/>
  </p:clrMapOvr>
  <p:transition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B412-B98F-463F-933E-0E5C08982280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77FE-4DD5-4D82-9031-55828C16469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037529"/>
      </p:ext>
    </p:extLst>
  </p:cSld>
  <p:clrMapOvr>
    <a:masterClrMapping/>
  </p:clrMapOvr>
  <p:transition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9828" y="1871983"/>
            <a:ext cx="2429947" cy="10669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988" y="1871983"/>
            <a:ext cx="7109844" cy="10669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A93F9-F160-486F-B4E1-24845991730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8F9B-32E6-4740-BA9A-EB9076F32C4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08512"/>
      </p:ext>
    </p:extLst>
  </p:cSld>
  <p:clrMapOvr>
    <a:masterClrMapping/>
  </p:clrMapOvr>
  <p:transition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2297726"/>
            <a:ext cx="8099822" cy="4887948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7374172"/>
            <a:ext cx="8099822" cy="3389713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99" indent="0" algn="ctr">
              <a:buNone/>
              <a:defRPr sz="1772"/>
            </a:lvl2pPr>
            <a:lvl3pPr marL="809998" indent="0" algn="ctr">
              <a:buNone/>
              <a:defRPr sz="1594"/>
            </a:lvl3pPr>
            <a:lvl4pPr marL="1214998" indent="0" algn="ctr">
              <a:buNone/>
              <a:defRPr sz="1417"/>
            </a:lvl4pPr>
            <a:lvl5pPr marL="1619997" indent="0" algn="ctr">
              <a:buNone/>
              <a:defRPr sz="1417"/>
            </a:lvl5pPr>
            <a:lvl6pPr marL="2024996" indent="0" algn="ctr">
              <a:buNone/>
              <a:defRPr sz="1417"/>
            </a:lvl6pPr>
            <a:lvl7pPr marL="2429995" indent="0" algn="ctr">
              <a:buNone/>
              <a:defRPr sz="1417"/>
            </a:lvl7pPr>
            <a:lvl8pPr marL="2834994" indent="0" algn="ctr">
              <a:buNone/>
              <a:defRPr sz="1417"/>
            </a:lvl8pPr>
            <a:lvl9pPr marL="3239994" indent="0" algn="ctr">
              <a:buNone/>
              <a:defRPr sz="1417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65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621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3500216"/>
            <a:ext cx="9314796" cy="5840187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9395654"/>
            <a:ext cx="9314796" cy="3071216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99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9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9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9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9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95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9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9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742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3737460"/>
            <a:ext cx="4589899" cy="8908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3737460"/>
            <a:ext cx="4589899" cy="8908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745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47495"/>
            <a:ext cx="9314796" cy="27137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441714"/>
            <a:ext cx="4568805" cy="168673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9" indent="0">
              <a:buNone/>
              <a:defRPr sz="1772" b="1"/>
            </a:lvl2pPr>
            <a:lvl3pPr marL="809998" indent="0">
              <a:buNone/>
              <a:defRPr sz="1594" b="1"/>
            </a:lvl3pPr>
            <a:lvl4pPr marL="1214998" indent="0">
              <a:buNone/>
              <a:defRPr sz="1417" b="1"/>
            </a:lvl4pPr>
            <a:lvl5pPr marL="1619997" indent="0">
              <a:buNone/>
              <a:defRPr sz="1417" b="1"/>
            </a:lvl5pPr>
            <a:lvl6pPr marL="2024996" indent="0">
              <a:buNone/>
              <a:defRPr sz="1417" b="1"/>
            </a:lvl6pPr>
            <a:lvl7pPr marL="2429995" indent="0">
              <a:buNone/>
              <a:defRPr sz="1417" b="1"/>
            </a:lvl7pPr>
            <a:lvl8pPr marL="2834994" indent="0">
              <a:buNone/>
              <a:defRPr sz="1417" b="1"/>
            </a:lvl8pPr>
            <a:lvl9pPr marL="3239994" indent="0">
              <a:buNone/>
              <a:defRPr sz="14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128445"/>
            <a:ext cx="4568805" cy="75431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441714"/>
            <a:ext cx="4591306" cy="168673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9" indent="0">
              <a:buNone/>
              <a:defRPr sz="1772" b="1"/>
            </a:lvl2pPr>
            <a:lvl3pPr marL="809998" indent="0">
              <a:buNone/>
              <a:defRPr sz="1594" b="1"/>
            </a:lvl3pPr>
            <a:lvl4pPr marL="1214998" indent="0">
              <a:buNone/>
              <a:defRPr sz="1417" b="1"/>
            </a:lvl4pPr>
            <a:lvl5pPr marL="1619997" indent="0">
              <a:buNone/>
              <a:defRPr sz="1417" b="1"/>
            </a:lvl5pPr>
            <a:lvl6pPr marL="2024996" indent="0">
              <a:buNone/>
              <a:defRPr sz="1417" b="1"/>
            </a:lvl6pPr>
            <a:lvl7pPr marL="2429995" indent="0">
              <a:buNone/>
              <a:defRPr sz="1417" b="1"/>
            </a:lvl7pPr>
            <a:lvl8pPr marL="2834994" indent="0">
              <a:buNone/>
              <a:defRPr sz="1417" b="1"/>
            </a:lvl8pPr>
            <a:lvl9pPr marL="3239994" indent="0">
              <a:buNone/>
              <a:defRPr sz="14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128445"/>
            <a:ext cx="4591306" cy="75431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77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80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9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3500216"/>
            <a:ext cx="9314796" cy="5840187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9395654"/>
            <a:ext cx="9314796" cy="3071216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99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98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9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9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96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95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9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9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202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35990"/>
            <a:ext cx="3483205" cy="327596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021482"/>
            <a:ext cx="5467380" cy="997739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211955"/>
            <a:ext cx="3483205" cy="7803168"/>
          </a:xfrm>
        </p:spPr>
        <p:txBody>
          <a:bodyPr/>
          <a:lstStyle>
            <a:lvl1pPr marL="0" indent="0">
              <a:buNone/>
              <a:defRPr sz="1417"/>
            </a:lvl1pPr>
            <a:lvl2pPr marL="404999" indent="0">
              <a:buNone/>
              <a:defRPr sz="1240"/>
            </a:lvl2pPr>
            <a:lvl3pPr marL="809998" indent="0">
              <a:buNone/>
              <a:defRPr sz="1063"/>
            </a:lvl3pPr>
            <a:lvl4pPr marL="1214998" indent="0">
              <a:buNone/>
              <a:defRPr sz="886"/>
            </a:lvl4pPr>
            <a:lvl5pPr marL="1619997" indent="0">
              <a:buNone/>
              <a:defRPr sz="886"/>
            </a:lvl5pPr>
            <a:lvl6pPr marL="2024996" indent="0">
              <a:buNone/>
              <a:defRPr sz="886"/>
            </a:lvl6pPr>
            <a:lvl7pPr marL="2429995" indent="0">
              <a:buNone/>
              <a:defRPr sz="886"/>
            </a:lvl7pPr>
            <a:lvl8pPr marL="2834994" indent="0">
              <a:buNone/>
              <a:defRPr sz="886"/>
            </a:lvl8pPr>
            <a:lvl9pPr marL="3239994" indent="0">
              <a:buNone/>
              <a:defRPr sz="8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495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35990"/>
            <a:ext cx="3483205" cy="327596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91306" y="2021482"/>
            <a:ext cx="5467380" cy="9977393"/>
          </a:xfrm>
        </p:spPr>
        <p:txBody>
          <a:bodyPr/>
          <a:lstStyle>
            <a:lvl1pPr marL="0" indent="0">
              <a:buNone/>
              <a:defRPr sz="2835"/>
            </a:lvl1pPr>
            <a:lvl2pPr marL="404999" indent="0">
              <a:buNone/>
              <a:defRPr sz="2480"/>
            </a:lvl2pPr>
            <a:lvl3pPr marL="809998" indent="0">
              <a:buNone/>
              <a:defRPr sz="2126"/>
            </a:lvl3pPr>
            <a:lvl4pPr marL="1214998" indent="0">
              <a:buNone/>
              <a:defRPr sz="1772"/>
            </a:lvl4pPr>
            <a:lvl5pPr marL="1619997" indent="0">
              <a:buNone/>
              <a:defRPr sz="1772"/>
            </a:lvl5pPr>
            <a:lvl6pPr marL="2024996" indent="0">
              <a:buNone/>
              <a:defRPr sz="1772"/>
            </a:lvl6pPr>
            <a:lvl7pPr marL="2429995" indent="0">
              <a:buNone/>
              <a:defRPr sz="1772"/>
            </a:lvl7pPr>
            <a:lvl8pPr marL="2834994" indent="0">
              <a:buNone/>
              <a:defRPr sz="1772"/>
            </a:lvl8pPr>
            <a:lvl9pPr marL="3239994" indent="0">
              <a:buNone/>
              <a:defRPr sz="1772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211955"/>
            <a:ext cx="3483205" cy="7803168"/>
          </a:xfrm>
        </p:spPr>
        <p:txBody>
          <a:bodyPr/>
          <a:lstStyle>
            <a:lvl1pPr marL="0" indent="0">
              <a:buNone/>
              <a:defRPr sz="1417"/>
            </a:lvl1pPr>
            <a:lvl2pPr marL="404999" indent="0">
              <a:buNone/>
              <a:defRPr sz="1240"/>
            </a:lvl2pPr>
            <a:lvl3pPr marL="809998" indent="0">
              <a:buNone/>
              <a:defRPr sz="1063"/>
            </a:lvl3pPr>
            <a:lvl4pPr marL="1214998" indent="0">
              <a:buNone/>
              <a:defRPr sz="886"/>
            </a:lvl4pPr>
            <a:lvl5pPr marL="1619997" indent="0">
              <a:buNone/>
              <a:defRPr sz="886"/>
            </a:lvl5pPr>
            <a:lvl6pPr marL="2024996" indent="0">
              <a:buNone/>
              <a:defRPr sz="886"/>
            </a:lvl6pPr>
            <a:lvl7pPr marL="2429995" indent="0">
              <a:buNone/>
              <a:defRPr sz="886"/>
            </a:lvl7pPr>
            <a:lvl8pPr marL="2834994" indent="0">
              <a:buNone/>
              <a:defRPr sz="886"/>
            </a:lvl8pPr>
            <a:lvl9pPr marL="3239994" indent="0">
              <a:buNone/>
              <a:defRPr sz="8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65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83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747492"/>
            <a:ext cx="2328699" cy="118981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747492"/>
            <a:ext cx="6851100" cy="118981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609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29986" y="2807970"/>
            <a:ext cx="9273396" cy="374396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614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29986" y="6609530"/>
            <a:ext cx="9276996" cy="3587962"/>
          </a:xfrm>
        </p:spPr>
        <p:txBody>
          <a:bodyPr lIns="0" rIns="18288"/>
          <a:lstStyle>
            <a:lvl1pPr marL="0" marR="54000" indent="0" algn="r">
              <a:buNone/>
              <a:defRPr>
                <a:solidFill>
                  <a:schemeClr val="tx1"/>
                </a:solidFill>
              </a:defRPr>
            </a:lvl1pPr>
            <a:lvl2pPr marL="539999" indent="0" algn="ctr">
              <a:buNone/>
            </a:lvl2pPr>
            <a:lvl3pPr marL="1079998" indent="0" algn="ctr">
              <a:buNone/>
            </a:lvl3pPr>
            <a:lvl4pPr marL="1619997" indent="0" algn="ctr">
              <a:buNone/>
            </a:lvl4pPr>
            <a:lvl5pPr marL="2159996" indent="0" algn="ctr">
              <a:buNone/>
            </a:lvl5pPr>
            <a:lvl6pPr marL="2699995" indent="0" algn="ctr">
              <a:buNone/>
            </a:lvl6pPr>
            <a:lvl7pPr marL="3239994" indent="0" algn="ctr">
              <a:buNone/>
            </a:lvl7pPr>
            <a:lvl8pPr marL="3779992" indent="0" algn="ctr">
              <a:buNone/>
            </a:lvl8pPr>
            <a:lvl9pPr marL="4319991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701D-26A5-41DE-B1EE-69B599BB99EA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9E576-433D-477C-B921-57F331D3EEAC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49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2F9DB-13FF-43BF-8651-6B9C18C8F92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7BF97-D7B2-4723-9AE3-26BA6E662B8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857629"/>
      </p:ext>
    </p:extLst>
  </p:cSld>
  <p:clrMapOvr>
    <a:masterClrMapping/>
  </p:clrMapOvr>
  <p:transition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86" y="2695651"/>
            <a:ext cx="9179799" cy="2789250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614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86" y="5537048"/>
            <a:ext cx="9179799" cy="3090716"/>
          </a:xfrm>
        </p:spPr>
        <p:txBody>
          <a:bodyPr lIns="45720" rIns="45720"/>
          <a:lstStyle>
            <a:lvl1pPr marL="0" indent="0">
              <a:buNone/>
              <a:defRPr sz="2598">
                <a:solidFill>
                  <a:schemeClr val="tx1"/>
                </a:solidFill>
              </a:defRPr>
            </a:lvl1pPr>
            <a:lvl2pPr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8E92E-7CE6-4FC4-8757-C6A50D4F3E20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2925-DB76-41A1-95F2-371B6F81414E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37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88" y="1441425"/>
            <a:ext cx="9719787" cy="2339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988" y="3930841"/>
            <a:ext cx="4769895" cy="9079103"/>
          </a:xfrm>
        </p:spPr>
        <p:txBody>
          <a:bodyPr/>
          <a:lstStyle>
            <a:lvl1pPr>
              <a:defRPr sz="3071"/>
            </a:lvl1pPr>
            <a:lvl2pPr>
              <a:defRPr sz="2835"/>
            </a:lvl2pPr>
            <a:lvl3pPr>
              <a:defRPr sz="2362"/>
            </a:lvl3pPr>
            <a:lvl4pPr>
              <a:defRPr sz="2126"/>
            </a:lvl4pPr>
            <a:lvl5pPr>
              <a:defRPr sz="2126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9880" y="3930841"/>
            <a:ext cx="4769895" cy="9079103"/>
          </a:xfrm>
        </p:spPr>
        <p:txBody>
          <a:bodyPr/>
          <a:lstStyle>
            <a:lvl1pPr>
              <a:defRPr sz="3071"/>
            </a:lvl1pPr>
            <a:lvl2pPr>
              <a:defRPr sz="2835"/>
            </a:lvl2pPr>
            <a:lvl3pPr>
              <a:defRPr sz="2362"/>
            </a:lvl3pPr>
            <a:lvl4pPr>
              <a:defRPr sz="2126"/>
            </a:lvl4pPr>
            <a:lvl5pPr>
              <a:defRPr sz="2126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4C93C-8716-4310-9B05-46054DE6B42C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6AE5-B335-46E1-BA78-2E02FDF3B4E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00746"/>
      </p:ext>
    </p:extLst>
  </p:cSld>
  <p:clrMapOvr>
    <a:masterClrMapping/>
  </p:clrMapOvr>
  <p:transition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88" y="1441425"/>
            <a:ext cx="9719787" cy="2339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988" y="3798105"/>
            <a:ext cx="4771771" cy="1349840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835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62" b="1"/>
            </a:lvl2pPr>
            <a:lvl3pPr>
              <a:buNone/>
              <a:defRPr sz="2126" b="1"/>
            </a:lvl3pPr>
            <a:lvl4pPr>
              <a:buNone/>
              <a:defRPr sz="1890" b="1"/>
            </a:lvl4pPr>
            <a:lvl5pPr>
              <a:buNone/>
              <a:defRPr sz="189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86130" y="3807337"/>
            <a:ext cx="4773645" cy="1340609"/>
          </a:xfrm>
        </p:spPr>
        <p:txBody>
          <a:bodyPr lIns="45720" tIns="0" rIns="45720" bIns="0" anchor="ctr"/>
          <a:lstStyle>
            <a:lvl1pPr marL="0" indent="0">
              <a:buNone/>
              <a:defRPr sz="2835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62" b="1"/>
            </a:lvl2pPr>
            <a:lvl3pPr>
              <a:buNone/>
              <a:defRPr sz="2126" b="1"/>
            </a:lvl3pPr>
            <a:lvl4pPr>
              <a:buNone/>
              <a:defRPr sz="1890" b="1"/>
            </a:lvl4pPr>
            <a:lvl5pPr>
              <a:buNone/>
              <a:defRPr sz="189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9988" y="5147945"/>
            <a:ext cx="4771771" cy="7873043"/>
          </a:xfrm>
        </p:spPr>
        <p:txBody>
          <a:bodyPr tIns="0"/>
          <a:lstStyle>
            <a:lvl1pPr>
              <a:defRPr sz="2598"/>
            </a:lvl1pPr>
            <a:lvl2pPr>
              <a:defRPr sz="2362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130" y="5147945"/>
            <a:ext cx="4773645" cy="7873043"/>
          </a:xfrm>
        </p:spPr>
        <p:txBody>
          <a:bodyPr tIns="0"/>
          <a:lstStyle>
            <a:lvl1pPr>
              <a:defRPr sz="2598"/>
            </a:lvl1pPr>
            <a:lvl2pPr>
              <a:defRPr sz="2362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CD03D-A006-4011-B5D7-D5AC81BAD34F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8098-2C49-4462-A2E8-A76EAD09D72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67533"/>
      </p:ext>
    </p:extLst>
  </p:cSld>
  <p:clrMapOvr>
    <a:masterClrMapping/>
  </p:clrMapOvr>
  <p:transition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988" y="1441425"/>
            <a:ext cx="9809785" cy="2339975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906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7EC4-EBA8-442B-8CCF-2C84A0D793A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5A24F-5178-4762-AE1F-9EAD52567EC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54104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3737460"/>
            <a:ext cx="4589899" cy="8908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3737460"/>
            <a:ext cx="4589899" cy="89081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510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D5DDE-C799-4F34-A3DB-AF332172C38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6E7E7-069B-4E03-98ED-D7D0C2C8446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893783"/>
      </p:ext>
    </p:extLst>
  </p:cSld>
  <p:clrMapOvr>
    <a:masterClrMapping/>
  </p:clrMapOvr>
  <p:transition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82" y="1052993"/>
            <a:ext cx="3239929" cy="2378975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071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09982" y="3431963"/>
            <a:ext cx="3239929" cy="9359900"/>
          </a:xfrm>
        </p:spPr>
        <p:txBody>
          <a:bodyPr lIns="18288" rIns="18288"/>
          <a:lstStyle>
            <a:lvl1pPr marL="0" indent="0" algn="l">
              <a:buNone/>
              <a:defRPr sz="1654"/>
            </a:lvl1pPr>
            <a:lvl2pPr indent="0" algn="l">
              <a:buNone/>
              <a:defRPr sz="1417"/>
            </a:lvl2pPr>
            <a:lvl3pPr indent="0" algn="l">
              <a:buNone/>
              <a:defRPr sz="1181"/>
            </a:lvl3pPr>
            <a:lvl4pPr indent="0" algn="l">
              <a:buNone/>
              <a:defRPr sz="1063"/>
            </a:lvl4pPr>
            <a:lvl5pPr indent="0" algn="l">
              <a:buNone/>
              <a:defRPr sz="106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22407" y="3431963"/>
            <a:ext cx="6037368" cy="9359900"/>
          </a:xfrm>
        </p:spPr>
        <p:txBody>
          <a:bodyPr tIns="0"/>
          <a:lstStyle>
            <a:lvl1pPr>
              <a:defRPr sz="3307"/>
            </a:lvl1pPr>
            <a:lvl2pPr>
              <a:defRPr sz="3071"/>
            </a:lvl2pPr>
            <a:lvl3pPr>
              <a:defRPr sz="2835"/>
            </a:lvl3pPr>
            <a:lvl4pPr>
              <a:defRPr sz="2362"/>
            </a:lvl4pPr>
            <a:lvl5pPr>
              <a:defRPr sz="2126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A693C-126F-4F0E-B8A3-0DD8E5CA0DA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A41F-768D-41D8-99B0-888979222E6D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109570"/>
      </p:ext>
    </p:extLst>
  </p:cSld>
  <p:clrMapOvr>
    <a:masterClrMapping/>
  </p:clrMapOvr>
  <p:transition>
    <p:cut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738668" y="2268476"/>
            <a:ext cx="6209864" cy="842391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sz="2126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9453543" y="10971884"/>
            <a:ext cx="183746" cy="318497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endParaRPr lang="en-US" sz="2126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1250" y="11907873"/>
            <a:ext cx="10822263" cy="21319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5174886" y="12733365"/>
            <a:ext cx="5624877" cy="130648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84" y="2409573"/>
            <a:ext cx="2613543" cy="3239977"/>
          </a:xfrm>
        </p:spPr>
        <p:txBody>
          <a:bodyPr lIns="45720" rIns="45720" bIns="45720"/>
          <a:lstStyle>
            <a:lvl1pPr algn="l">
              <a:buNone/>
              <a:defRPr sz="2362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984" y="5791152"/>
            <a:ext cx="2609943" cy="4461552"/>
          </a:xfrm>
        </p:spPr>
        <p:txBody>
          <a:bodyPr lIns="64008" rIns="45720"/>
          <a:lstStyle>
            <a:lvl1pPr marL="0" indent="0" algn="l">
              <a:spcBef>
                <a:spcPts val="295"/>
              </a:spcBef>
              <a:buFontTx/>
              <a:buNone/>
              <a:defRPr sz="1535"/>
            </a:lvl1pPr>
            <a:lvl2pPr>
              <a:defRPr sz="1417"/>
            </a:lvl2pPr>
            <a:lvl3pPr>
              <a:defRPr sz="1181"/>
            </a:lvl3pPr>
            <a:lvl4pPr>
              <a:defRPr sz="1063"/>
            </a:lvl4pPr>
            <a:lvl5pPr>
              <a:defRPr sz="106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116988" y="2455678"/>
            <a:ext cx="5453880" cy="804951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78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63B8-898F-4E40-9303-53B5406449D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39791" y="13012862"/>
            <a:ext cx="719984" cy="74749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BE3B-AEEE-4EC7-A462-EB0D10A98EC2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43059"/>
      </p:ext>
    </p:extLst>
  </p:cSld>
  <p:clrMapOvr>
    <a:masterClrMapping/>
  </p:clrMapOvr>
  <p:transition>
    <p:cut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AB412-B98F-463F-933E-0E5C08982280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77FE-4DD5-4D82-9031-55828C16469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144320"/>
      </p:ext>
    </p:extLst>
  </p:cSld>
  <p:clrMapOvr>
    <a:masterClrMapping/>
  </p:clrMapOvr>
  <p:transition>
    <p:cut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9828" y="1871983"/>
            <a:ext cx="2429947" cy="10669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988" y="1871983"/>
            <a:ext cx="7109844" cy="10669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A93F9-F160-486F-B4E1-24845991730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F8F9B-32E6-4740-BA9A-EB9076F32C4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27154"/>
      </p:ext>
    </p:extLst>
  </p:cSld>
  <p:clrMapOvr>
    <a:masterClrMapping/>
  </p:clrMapOvr>
  <p:transition>
    <p:cut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39995" y="1"/>
            <a:ext cx="4462402" cy="14039852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4687" y="1871982"/>
            <a:ext cx="8205088" cy="7141256"/>
          </a:xfrm>
        </p:spPr>
        <p:txBody>
          <a:bodyPr anchor="b">
            <a:normAutofit/>
          </a:bodyPr>
          <a:lstStyle>
            <a:lvl1pPr algn="r">
              <a:defRPr sz="6378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53749" y="9013237"/>
            <a:ext cx="6806027" cy="2793498"/>
          </a:xfrm>
        </p:spPr>
        <p:txBody>
          <a:bodyPr anchor="t">
            <a:normAutofit/>
          </a:bodyPr>
          <a:lstStyle>
            <a:lvl1pPr marL="0" indent="0" algn="r">
              <a:buNone/>
              <a:defRPr sz="2126">
                <a:solidFill>
                  <a:schemeClr val="tx1"/>
                </a:solidFill>
              </a:defRPr>
            </a:lvl1pPr>
            <a:lvl2pPr marL="53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52299" y="12523547"/>
            <a:ext cx="1012741" cy="747492"/>
          </a:xfrm>
        </p:spPr>
        <p:txBody>
          <a:bodyPr/>
          <a:lstStyle/>
          <a:p>
            <a:pPr>
              <a:defRPr/>
            </a:pPr>
            <a:fld id="{11C4701D-26A5-41DE-B1EE-69B599BB99EA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79906" y="12523547"/>
            <a:ext cx="4263022" cy="747492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73786" y="12523547"/>
            <a:ext cx="485989" cy="747492"/>
          </a:xfrm>
        </p:spPr>
        <p:txBody>
          <a:bodyPr/>
          <a:lstStyle/>
          <a:p>
            <a:pPr>
              <a:defRPr/>
            </a:pPr>
            <a:fld id="{C3A9E576-433D-477C-B921-57F331D3EEA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39995" y="7721918"/>
            <a:ext cx="427491" cy="185249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661862" y="7916917"/>
            <a:ext cx="73124" cy="165749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88444732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75" y="935992"/>
            <a:ext cx="9099801" cy="40559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975" y="5459942"/>
            <a:ext cx="9099801" cy="682301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74215" y="12504789"/>
            <a:ext cx="1012741" cy="747492"/>
          </a:xfrm>
        </p:spPr>
        <p:txBody>
          <a:bodyPr/>
          <a:lstStyle/>
          <a:p>
            <a:pPr>
              <a:defRPr/>
            </a:pPr>
            <a:fld id="{72A2F9DB-13FF-43BF-8651-6B9C18C8F92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9847" y="12504789"/>
            <a:ext cx="6276851" cy="747492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54472" y="12504789"/>
            <a:ext cx="505303" cy="747492"/>
          </a:xfrm>
        </p:spPr>
        <p:txBody>
          <a:bodyPr/>
          <a:lstStyle/>
          <a:p>
            <a:pPr>
              <a:defRPr/>
            </a:pPr>
            <a:fld id="{0537BF97-D7B2-4723-9AE3-26BA6E662B85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5403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794" y="5459938"/>
            <a:ext cx="7912982" cy="4831590"/>
          </a:xfrm>
        </p:spPr>
        <p:txBody>
          <a:bodyPr anchor="b"/>
          <a:lstStyle>
            <a:lvl1pPr algn="r">
              <a:defRPr sz="4724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46797" y="10291529"/>
            <a:ext cx="7912978" cy="1761430"/>
          </a:xfrm>
        </p:spPr>
        <p:txBody>
          <a:bodyPr anchor="t">
            <a:normAutofit/>
          </a:bodyPr>
          <a:lstStyle>
            <a:lvl1pPr marL="0" indent="0" algn="r">
              <a:buNone/>
              <a:defRPr sz="2362">
                <a:solidFill>
                  <a:schemeClr val="tx1"/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A8E92E-7CE6-4FC4-8757-C6A50D4F3E20}" type="datetime1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71420" y="12520955"/>
            <a:ext cx="488355" cy="747492"/>
          </a:xfrm>
        </p:spPr>
        <p:txBody>
          <a:bodyPr/>
          <a:lstStyle/>
          <a:p>
            <a:pPr>
              <a:defRPr/>
            </a:pPr>
            <a:fld id="{6C012925-DB76-41A1-95F2-371B6F81414E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6649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75" y="1403988"/>
            <a:ext cx="9099801" cy="35879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9974" y="5459942"/>
            <a:ext cx="4417103" cy="6896424"/>
          </a:xfrm>
        </p:spPr>
        <p:txBody>
          <a:bodyPr>
            <a:normAutofit/>
          </a:bodyPr>
          <a:lstStyle>
            <a:lvl1pPr>
              <a:defRPr sz="2126"/>
            </a:lvl1pPr>
            <a:lvl2pPr>
              <a:defRPr sz="1890"/>
            </a:lvl2pPr>
            <a:lvl3pPr>
              <a:defRPr sz="1654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42672" y="5459942"/>
            <a:ext cx="4417103" cy="6851692"/>
          </a:xfrm>
        </p:spPr>
        <p:txBody>
          <a:bodyPr>
            <a:normAutofit/>
          </a:bodyPr>
          <a:lstStyle>
            <a:lvl1pPr>
              <a:defRPr sz="2126"/>
            </a:lvl1pPr>
            <a:lvl2pPr>
              <a:defRPr sz="1890"/>
            </a:lvl2pPr>
            <a:lvl3pPr>
              <a:defRPr sz="1654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44C93C-8716-4310-9B05-46054DE6B42C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B6AE5-B335-46E1-BA78-2E02FDF3B4E5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40762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0219" y="5442608"/>
            <a:ext cx="4082144" cy="1179736"/>
          </a:xfrm>
        </p:spPr>
        <p:txBody>
          <a:bodyPr anchor="b">
            <a:noAutofit/>
          </a:bodyPr>
          <a:lstStyle>
            <a:lvl1pPr marL="0" indent="0">
              <a:buNone/>
              <a:defRPr sz="3307" b="0">
                <a:solidFill>
                  <a:schemeClr val="accent1">
                    <a:lumMod val="75000"/>
                  </a:schemeClr>
                </a:solidFill>
              </a:defRPr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15156" y="6828175"/>
            <a:ext cx="4337206" cy="5456377"/>
          </a:xfrm>
        </p:spPr>
        <p:txBody>
          <a:bodyPr anchor="t">
            <a:normAutofit/>
          </a:bodyPr>
          <a:lstStyle>
            <a:lvl1pPr>
              <a:defRPr sz="2126"/>
            </a:lvl1pPr>
            <a:lvl2pPr>
              <a:defRPr sz="1890"/>
            </a:lvl2pPr>
            <a:lvl3pPr>
              <a:defRPr sz="1654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374" y="5459942"/>
            <a:ext cx="4095744" cy="1179736"/>
          </a:xfrm>
        </p:spPr>
        <p:txBody>
          <a:bodyPr anchor="b">
            <a:noAutofit/>
          </a:bodyPr>
          <a:lstStyle>
            <a:lvl1pPr marL="0" indent="0">
              <a:buNone/>
              <a:defRPr sz="3307" b="0">
                <a:solidFill>
                  <a:schemeClr val="accent1">
                    <a:lumMod val="75000"/>
                  </a:schemeClr>
                </a:solidFill>
              </a:defRPr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4910" y="6828175"/>
            <a:ext cx="4337206" cy="5456377"/>
          </a:xfrm>
        </p:spPr>
        <p:txBody>
          <a:bodyPr anchor="t">
            <a:normAutofit/>
          </a:bodyPr>
          <a:lstStyle>
            <a:lvl1pPr>
              <a:defRPr sz="2126"/>
            </a:lvl1pPr>
            <a:lvl2pPr>
              <a:defRPr sz="1890"/>
            </a:lvl2pPr>
            <a:lvl3pPr>
              <a:defRPr sz="1654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8CD03D-A006-4011-B5D7-D5AC81BAD34F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58098-2C49-4462-A2E8-A76EAD09D7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13362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47495"/>
            <a:ext cx="9314796" cy="27137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441714"/>
            <a:ext cx="4568805" cy="168673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9" indent="0">
              <a:buNone/>
              <a:defRPr sz="1772" b="1"/>
            </a:lvl2pPr>
            <a:lvl3pPr marL="809998" indent="0">
              <a:buNone/>
              <a:defRPr sz="1594" b="1"/>
            </a:lvl3pPr>
            <a:lvl4pPr marL="1214998" indent="0">
              <a:buNone/>
              <a:defRPr sz="1417" b="1"/>
            </a:lvl4pPr>
            <a:lvl5pPr marL="1619997" indent="0">
              <a:buNone/>
              <a:defRPr sz="1417" b="1"/>
            </a:lvl5pPr>
            <a:lvl6pPr marL="2024996" indent="0">
              <a:buNone/>
              <a:defRPr sz="1417" b="1"/>
            </a:lvl6pPr>
            <a:lvl7pPr marL="2429995" indent="0">
              <a:buNone/>
              <a:defRPr sz="1417" b="1"/>
            </a:lvl7pPr>
            <a:lvl8pPr marL="2834994" indent="0">
              <a:buNone/>
              <a:defRPr sz="1417" b="1"/>
            </a:lvl8pPr>
            <a:lvl9pPr marL="3239994" indent="0">
              <a:buNone/>
              <a:defRPr sz="14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128445"/>
            <a:ext cx="4568805" cy="75431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441714"/>
            <a:ext cx="4591306" cy="168673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9" indent="0">
              <a:buNone/>
              <a:defRPr sz="1772" b="1"/>
            </a:lvl2pPr>
            <a:lvl3pPr marL="809998" indent="0">
              <a:buNone/>
              <a:defRPr sz="1594" b="1"/>
            </a:lvl3pPr>
            <a:lvl4pPr marL="1214998" indent="0">
              <a:buNone/>
              <a:defRPr sz="1417" b="1"/>
            </a:lvl4pPr>
            <a:lvl5pPr marL="1619997" indent="0">
              <a:buNone/>
              <a:defRPr sz="1417" b="1"/>
            </a:lvl5pPr>
            <a:lvl6pPr marL="2024996" indent="0">
              <a:buNone/>
              <a:defRPr sz="1417" b="1"/>
            </a:lvl6pPr>
            <a:lvl7pPr marL="2429995" indent="0">
              <a:buNone/>
              <a:defRPr sz="1417" b="1"/>
            </a:lvl7pPr>
            <a:lvl8pPr marL="2834994" indent="0">
              <a:buNone/>
              <a:defRPr sz="1417" b="1"/>
            </a:lvl8pPr>
            <a:lvl9pPr marL="3239994" indent="0">
              <a:buNone/>
              <a:defRPr sz="141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128445"/>
            <a:ext cx="4591306" cy="75431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995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077EC4-EBA8-442B-8CCF-2C84A0D793A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5A24F-5178-4762-AE1F-9EAD52567EC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90020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D5DDE-C799-4F34-A3DB-AF332172C38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16E7E7-069B-4E03-98ED-D7D0C2C8446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00055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157" y="3275965"/>
            <a:ext cx="3144656" cy="2807970"/>
          </a:xfrm>
        </p:spPr>
        <p:txBody>
          <a:bodyPr anchor="b">
            <a:normAutofit/>
          </a:bodyPr>
          <a:lstStyle>
            <a:lvl1pPr algn="ctr">
              <a:defRPr sz="283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362" y="1403986"/>
            <a:ext cx="5529755" cy="10451890"/>
          </a:xfrm>
        </p:spPr>
        <p:txBody>
          <a:bodyPr anchor="ctr">
            <a:normAutofit/>
          </a:bodyPr>
          <a:lstStyle>
            <a:lvl1pPr>
              <a:defRPr sz="2362"/>
            </a:lvl1pPr>
            <a:lvl2pPr>
              <a:defRPr sz="2126"/>
            </a:lvl2pPr>
            <a:lvl3pPr>
              <a:defRPr sz="1890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5157" y="6083935"/>
            <a:ext cx="3144656" cy="3743960"/>
          </a:xfrm>
        </p:spPr>
        <p:txBody>
          <a:bodyPr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CA693C-126F-4F0E-B8A3-0DD8E5CA0DA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43A41F-768D-41D8-99B0-888979222E6D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23501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750" y="3587960"/>
            <a:ext cx="4807783" cy="2807970"/>
          </a:xfrm>
        </p:spPr>
        <p:txBody>
          <a:bodyPr anchor="b">
            <a:normAutofit/>
          </a:bodyPr>
          <a:lstStyle>
            <a:lvl1pPr algn="ctr">
              <a:defRPr sz="330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9178" y="1871980"/>
            <a:ext cx="2907067" cy="93599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3750" y="6395930"/>
            <a:ext cx="4807783" cy="3743960"/>
          </a:xfrm>
        </p:spPr>
        <p:txBody>
          <a:bodyPr>
            <a:normAutofit/>
          </a:bodyPr>
          <a:lstStyle>
            <a:lvl1pPr marL="0" indent="0" algn="ctr">
              <a:buNone/>
              <a:defRPr sz="2126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BC63B8-898F-4E40-9303-53B5406449D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0BE3B-AEEE-4EC7-A462-EB0D10A98EC2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25812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156" y="9689226"/>
            <a:ext cx="8876960" cy="1160239"/>
          </a:xfrm>
        </p:spPr>
        <p:txBody>
          <a:bodyPr anchor="b">
            <a:normAutofit/>
          </a:bodyPr>
          <a:lstStyle>
            <a:lvl1pPr algn="ctr">
              <a:defRPr sz="2835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14098" y="1908241"/>
            <a:ext cx="7288500" cy="647940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15156" y="10849465"/>
            <a:ext cx="8876960" cy="1010738"/>
          </a:xfrm>
        </p:spPr>
        <p:txBody>
          <a:bodyPr>
            <a:normAutofit/>
          </a:bodyPr>
          <a:lstStyle>
            <a:lvl1pPr marL="0" indent="0" algn="ctr">
              <a:buNone/>
              <a:defRPr sz="1654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100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158" y="1403985"/>
            <a:ext cx="8876960" cy="6239933"/>
          </a:xfrm>
        </p:spPr>
        <p:txBody>
          <a:bodyPr anchor="ctr">
            <a:normAutofit/>
          </a:bodyPr>
          <a:lstStyle>
            <a:lvl1pPr algn="ctr">
              <a:defRPr sz="378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157" y="8891905"/>
            <a:ext cx="8876961" cy="29639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362">
                <a:solidFill>
                  <a:schemeClr val="tx1"/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59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44961" y="1766800"/>
            <a:ext cx="540129" cy="1197166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9449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51990" y="5771936"/>
            <a:ext cx="540129" cy="1197166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9449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5091" y="1403988"/>
            <a:ext cx="8236963" cy="5615938"/>
          </a:xfrm>
        </p:spPr>
        <p:txBody>
          <a:bodyPr anchor="ctr">
            <a:normAutofit/>
          </a:bodyPr>
          <a:lstStyle>
            <a:lvl1pPr algn="ctr">
              <a:defRPr sz="378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87638" y="7019923"/>
            <a:ext cx="7831869" cy="779992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126"/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156" y="8891905"/>
            <a:ext cx="8876960" cy="29639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362">
                <a:solidFill>
                  <a:schemeClr val="tx1"/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21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159" y="6773401"/>
            <a:ext cx="8876958" cy="3006960"/>
          </a:xfrm>
        </p:spPr>
        <p:txBody>
          <a:bodyPr anchor="b">
            <a:normAutofit/>
          </a:bodyPr>
          <a:lstStyle>
            <a:lvl1pPr algn="r">
              <a:defRPr sz="378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157" y="9780361"/>
            <a:ext cx="8876959" cy="1761430"/>
          </a:xfrm>
        </p:spPr>
        <p:txBody>
          <a:bodyPr anchor="t">
            <a:normAutofit/>
          </a:bodyPr>
          <a:lstStyle>
            <a:lvl1pPr marL="0" indent="0" algn="r">
              <a:buNone/>
              <a:defRPr sz="2362">
                <a:solidFill>
                  <a:schemeClr val="tx1"/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5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44961" y="1766800"/>
            <a:ext cx="540129" cy="1197166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9449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51990" y="5771936"/>
            <a:ext cx="540129" cy="1197166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9449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5091" y="1403988"/>
            <a:ext cx="8236963" cy="5615938"/>
          </a:xfrm>
        </p:spPr>
        <p:txBody>
          <a:bodyPr anchor="ctr">
            <a:normAutofit/>
          </a:bodyPr>
          <a:lstStyle>
            <a:lvl1pPr algn="ctr">
              <a:defRPr sz="378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15158" y="7955915"/>
            <a:ext cx="8876959" cy="1819981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835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157" y="9775895"/>
            <a:ext cx="8876959" cy="2079978"/>
          </a:xfrm>
        </p:spPr>
        <p:txBody>
          <a:bodyPr anchor="t">
            <a:normAutofit/>
          </a:bodyPr>
          <a:lstStyle>
            <a:lvl1pPr marL="0" indent="0" algn="r">
              <a:buNone/>
              <a:defRPr sz="2126">
                <a:solidFill>
                  <a:schemeClr val="tx1"/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43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5159" y="1403988"/>
            <a:ext cx="8876960" cy="558344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15157" y="7175923"/>
            <a:ext cx="8876961" cy="171598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307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157" y="8891905"/>
            <a:ext cx="8876961" cy="2963968"/>
          </a:xfrm>
        </p:spPr>
        <p:txBody>
          <a:bodyPr anchor="t">
            <a:normAutofit/>
          </a:bodyPr>
          <a:lstStyle>
            <a:lvl1pPr marL="0" indent="0" algn="l">
              <a:buNone/>
              <a:defRPr sz="2126">
                <a:solidFill>
                  <a:schemeClr val="tx1"/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76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039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4AB412-B98F-463F-933E-0E5C08982280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3177FE-4DD5-4D82-9031-55828C164690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69579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23504" y="1403985"/>
            <a:ext cx="1568615" cy="10451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15158" y="1403985"/>
            <a:ext cx="7105796" cy="10451888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A93F9-F160-486F-B4E1-24845991730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F8F9B-32E6-4740-BA9A-EB9076F32C48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1885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35990"/>
            <a:ext cx="3483205" cy="327596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021482"/>
            <a:ext cx="5467380" cy="997739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211955"/>
            <a:ext cx="3483205" cy="7803168"/>
          </a:xfrm>
        </p:spPr>
        <p:txBody>
          <a:bodyPr/>
          <a:lstStyle>
            <a:lvl1pPr marL="0" indent="0">
              <a:buNone/>
              <a:defRPr sz="1417"/>
            </a:lvl1pPr>
            <a:lvl2pPr marL="404999" indent="0">
              <a:buNone/>
              <a:defRPr sz="1240"/>
            </a:lvl2pPr>
            <a:lvl3pPr marL="809998" indent="0">
              <a:buNone/>
              <a:defRPr sz="1063"/>
            </a:lvl3pPr>
            <a:lvl4pPr marL="1214998" indent="0">
              <a:buNone/>
              <a:defRPr sz="886"/>
            </a:lvl4pPr>
            <a:lvl5pPr marL="1619997" indent="0">
              <a:buNone/>
              <a:defRPr sz="886"/>
            </a:lvl5pPr>
            <a:lvl6pPr marL="2024996" indent="0">
              <a:buNone/>
              <a:defRPr sz="886"/>
            </a:lvl6pPr>
            <a:lvl7pPr marL="2429995" indent="0">
              <a:buNone/>
              <a:defRPr sz="886"/>
            </a:lvl7pPr>
            <a:lvl8pPr marL="2834994" indent="0">
              <a:buNone/>
              <a:defRPr sz="886"/>
            </a:lvl8pPr>
            <a:lvl9pPr marL="3239994" indent="0">
              <a:buNone/>
              <a:defRPr sz="8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03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35990"/>
            <a:ext cx="3483205" cy="327596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91306" y="2021482"/>
            <a:ext cx="5467380" cy="9977393"/>
          </a:xfrm>
        </p:spPr>
        <p:txBody>
          <a:bodyPr/>
          <a:lstStyle>
            <a:lvl1pPr marL="0" indent="0">
              <a:buNone/>
              <a:defRPr sz="2835"/>
            </a:lvl1pPr>
            <a:lvl2pPr marL="404999" indent="0">
              <a:buNone/>
              <a:defRPr sz="2480"/>
            </a:lvl2pPr>
            <a:lvl3pPr marL="809998" indent="0">
              <a:buNone/>
              <a:defRPr sz="2126"/>
            </a:lvl3pPr>
            <a:lvl4pPr marL="1214998" indent="0">
              <a:buNone/>
              <a:defRPr sz="1772"/>
            </a:lvl4pPr>
            <a:lvl5pPr marL="1619997" indent="0">
              <a:buNone/>
              <a:defRPr sz="1772"/>
            </a:lvl5pPr>
            <a:lvl6pPr marL="2024996" indent="0">
              <a:buNone/>
              <a:defRPr sz="1772"/>
            </a:lvl6pPr>
            <a:lvl7pPr marL="2429995" indent="0">
              <a:buNone/>
              <a:defRPr sz="1772"/>
            </a:lvl7pPr>
            <a:lvl8pPr marL="2834994" indent="0">
              <a:buNone/>
              <a:defRPr sz="1772"/>
            </a:lvl8pPr>
            <a:lvl9pPr marL="3239994" indent="0">
              <a:buNone/>
              <a:defRPr sz="1772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211955"/>
            <a:ext cx="3483205" cy="7803168"/>
          </a:xfrm>
        </p:spPr>
        <p:txBody>
          <a:bodyPr/>
          <a:lstStyle>
            <a:lvl1pPr marL="0" indent="0">
              <a:buNone/>
              <a:defRPr sz="1417"/>
            </a:lvl1pPr>
            <a:lvl2pPr marL="404999" indent="0">
              <a:buNone/>
              <a:defRPr sz="1240"/>
            </a:lvl2pPr>
            <a:lvl3pPr marL="809998" indent="0">
              <a:buNone/>
              <a:defRPr sz="1063"/>
            </a:lvl3pPr>
            <a:lvl4pPr marL="1214998" indent="0">
              <a:buNone/>
              <a:defRPr sz="886"/>
            </a:lvl4pPr>
            <a:lvl5pPr marL="1619997" indent="0">
              <a:buNone/>
              <a:defRPr sz="886"/>
            </a:lvl5pPr>
            <a:lvl6pPr marL="2024996" indent="0">
              <a:buNone/>
              <a:defRPr sz="886"/>
            </a:lvl6pPr>
            <a:lvl7pPr marL="2429995" indent="0">
              <a:buNone/>
              <a:defRPr sz="886"/>
            </a:lvl7pPr>
            <a:lvl8pPr marL="2834994" indent="0">
              <a:buNone/>
              <a:defRPr sz="886"/>
            </a:lvl8pPr>
            <a:lvl9pPr marL="3239994" indent="0">
              <a:buNone/>
              <a:defRPr sz="8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0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747495"/>
            <a:ext cx="9314796" cy="271372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3737460"/>
            <a:ext cx="9314796" cy="890815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7332" y="13012864"/>
            <a:ext cx="2429947" cy="74749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3012864"/>
            <a:ext cx="3644920" cy="74749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84" y="13012864"/>
            <a:ext cx="2429947" cy="74749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4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r" defTabSz="809998" rtl="1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500" indent="-202500" algn="r" defTabSz="809998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99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98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97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96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96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95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94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493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99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98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98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97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96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95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94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94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250" y="-16250"/>
            <a:ext cx="10822263" cy="213197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174886" y="-16251"/>
            <a:ext cx="5624877" cy="13064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39988" y="1442985"/>
            <a:ext cx="9719787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39988" y="3961710"/>
            <a:ext cx="9719787" cy="898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39988" y="13012862"/>
            <a:ext cx="2519945" cy="74749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17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BB075C59-C37F-46FE-8F46-7769CBC9600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 rtl="0"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49931" y="13012862"/>
            <a:ext cx="3959913" cy="74749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17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359795" y="13012862"/>
            <a:ext cx="899980" cy="74749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17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F4FC81B2-FD77-4019-92A7-BFC75DF84830}" type="slidenum">
              <a:rPr lang="en-US">
                <a:solidFill>
                  <a:srgbClr val="04617B">
                    <a:shade val="90000"/>
                  </a:srgbClr>
                </a:solidFill>
              </a:rPr>
              <a:pPr rtl="0"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2499" y="415995"/>
            <a:ext cx="10842888" cy="1325986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>
                <a:defRPr/>
              </a:pPr>
              <a:endParaRPr lang="en-US" sz="2126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>
                <a:defRPr/>
              </a:pPr>
              <a:endParaRPr lang="en-US" sz="2126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>
    <p:cut/>
  </p:transition>
  <p:hf hdr="0" ftr="0" dt="0"/>
  <p:txStyles>
    <p:titleStyle>
      <a:lvl1pPr algn="l" rtl="1" eaLnBrk="1" fontAlgn="base" hangingPunct="1">
        <a:spcBef>
          <a:spcPct val="0"/>
        </a:spcBef>
        <a:spcAft>
          <a:spcPct val="0"/>
        </a:spcAft>
        <a:defRPr sz="5906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5pPr>
      <a:lvl6pPr marL="539999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6pPr>
      <a:lvl7pPr marL="1079998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7pPr>
      <a:lvl8pPr marL="1619997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8pPr>
      <a:lvl9pPr marL="2159996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9pPr>
    </p:titleStyle>
    <p:bodyStyle>
      <a:lvl1pPr marL="322499" indent="-322499" algn="r" rtl="1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071" kern="1200">
          <a:solidFill>
            <a:schemeClr val="tx1"/>
          </a:solidFill>
          <a:latin typeface="+mn-lt"/>
          <a:ea typeface="+mn-ea"/>
          <a:cs typeface="+mn-cs"/>
        </a:defRPr>
      </a:lvl1pPr>
      <a:lvl2pPr marL="755624" indent="-290625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indent="-290625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402497" indent="-247500" algn="r" rtl="1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1726872" indent="-247500" algn="r" rtl="1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051996" indent="-248400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2267995" indent="-21600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9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1995" indent="-216000" algn="r" rtl="1" eaLnBrk="1" latinLnBrk="0" hangingPunct="1">
        <a:spcBef>
          <a:spcPct val="20000"/>
        </a:spcBef>
        <a:buClr>
          <a:schemeClr val="tx2"/>
        </a:buClr>
        <a:buChar char="•"/>
        <a:defRPr kumimoji="0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2915994" indent="-21600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5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747495"/>
            <a:ext cx="9314796" cy="271372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3737460"/>
            <a:ext cx="9314796" cy="890815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7332" y="13012864"/>
            <a:ext cx="2429947" cy="74749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3012864"/>
            <a:ext cx="3644920" cy="74749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84" y="13012864"/>
            <a:ext cx="2429947" cy="74749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5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r" defTabSz="809998" rtl="1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500" indent="-202500" algn="r" defTabSz="809998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99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98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97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96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96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95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94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493" indent="-202500" algn="r" defTabSz="809998" rtl="1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99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98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98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97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96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95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94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94" algn="r" defTabSz="809998" rtl="1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250" y="-16250"/>
            <a:ext cx="10822263" cy="213197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174886" y="-16251"/>
            <a:ext cx="5624877" cy="13064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 sz="2126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539988" y="1442985"/>
            <a:ext cx="9719787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39988" y="3961710"/>
            <a:ext cx="9719787" cy="8986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39988" y="13012862"/>
            <a:ext cx="2519945" cy="74749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17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BB075C59-C37F-46FE-8F46-7769CBC96007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pPr rtl="0">
                <a:defRPr/>
              </a:pPr>
              <a:t>7/16/2022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49931" y="13012862"/>
            <a:ext cx="3959913" cy="747492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17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359795" y="13012862"/>
            <a:ext cx="899980" cy="747492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17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 rtl="0">
              <a:defRPr/>
            </a:pPr>
            <a:fld id="{F4FC81B2-FD77-4019-92A7-BFC75DF84830}" type="slidenum">
              <a:rPr lang="en-US">
                <a:solidFill>
                  <a:srgbClr val="04617B">
                    <a:shade val="90000"/>
                  </a:srgbClr>
                </a:solidFill>
              </a:rPr>
              <a:pPr rtl="0"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2499" y="415995"/>
            <a:ext cx="10842888" cy="1325986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>
                <a:defRPr/>
              </a:pPr>
              <a:endParaRPr lang="en-US" sz="2126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rtl="0">
                <a:defRPr/>
              </a:pPr>
              <a:endParaRPr lang="en-US" sz="2126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387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ransition>
    <p:cut/>
  </p:transition>
  <p:hf hdr="0" ftr="0" dt="0"/>
  <p:txStyles>
    <p:titleStyle>
      <a:lvl1pPr algn="l" rtl="1" eaLnBrk="1" fontAlgn="base" hangingPunct="1">
        <a:spcBef>
          <a:spcPct val="0"/>
        </a:spcBef>
        <a:spcAft>
          <a:spcPct val="0"/>
        </a:spcAft>
        <a:defRPr sz="5906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5pPr>
      <a:lvl6pPr marL="539999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6pPr>
      <a:lvl7pPr marL="1079998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7pPr>
      <a:lvl8pPr marL="1619997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8pPr>
      <a:lvl9pPr marL="2159996" algn="l" rtl="1" eaLnBrk="1" fontAlgn="base" hangingPunct="1">
        <a:spcBef>
          <a:spcPct val="0"/>
        </a:spcBef>
        <a:spcAft>
          <a:spcPct val="0"/>
        </a:spcAft>
        <a:defRPr sz="5906">
          <a:solidFill>
            <a:schemeClr val="tx2"/>
          </a:solidFill>
          <a:latin typeface="Calibri" pitchFamily="34" charset="0"/>
          <a:cs typeface="B Nazanin" pitchFamily="2" charset="-78"/>
        </a:defRPr>
      </a:lvl9pPr>
    </p:titleStyle>
    <p:bodyStyle>
      <a:lvl1pPr marL="322499" indent="-322499" algn="r" rtl="1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071" kern="1200">
          <a:solidFill>
            <a:schemeClr val="tx1"/>
          </a:solidFill>
          <a:latin typeface="+mn-lt"/>
          <a:ea typeface="+mn-ea"/>
          <a:cs typeface="+mn-cs"/>
        </a:defRPr>
      </a:lvl1pPr>
      <a:lvl2pPr marL="755624" indent="-290625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indent="-290625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402497" indent="-247500" algn="r" rtl="1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1726872" indent="-247500" algn="r" rtl="1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051996" indent="-248400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2267995" indent="-21600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9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1995" indent="-216000" algn="r" rtl="1" eaLnBrk="1" latinLnBrk="0" hangingPunct="1">
        <a:spcBef>
          <a:spcPct val="20000"/>
        </a:spcBef>
        <a:buClr>
          <a:schemeClr val="tx2"/>
        </a:buClr>
        <a:buChar char="•"/>
        <a:defRPr kumimoji="0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2915994" indent="-21600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54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518070" cy="14039852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9975" y="935992"/>
            <a:ext cx="9099801" cy="4055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9975" y="5459943"/>
            <a:ext cx="9099800" cy="6872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91163" y="12520955"/>
            <a:ext cx="1012741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6796" y="12520955"/>
            <a:ext cx="6276851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71420" y="12520955"/>
            <a:ext cx="488355" cy="747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4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  <p:sldLayoutId id="2147484193" r:id="rId12"/>
    <p:sldLayoutId id="2147484194" r:id="rId13"/>
    <p:sldLayoutId id="2147484195" r:id="rId14"/>
    <p:sldLayoutId id="2147484196" r:id="rId15"/>
    <p:sldLayoutId id="2147484197" r:id="rId16"/>
    <p:sldLayoutId id="2147484198" r:id="rId17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ctr" defTabSz="539999" rtl="1" eaLnBrk="1" latinLnBrk="0" hangingPunct="1">
        <a:spcBef>
          <a:spcPct val="0"/>
        </a:spcBef>
        <a:buNone/>
        <a:defRPr sz="4724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37499" indent="-3374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3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877498" indent="-3374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36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17497" indent="-3374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12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22496" indent="-202500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9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362495" indent="-202500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5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969994" indent="-2699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5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509993" indent="-2699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5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049992" indent="-2699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5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589991" indent="-269999" algn="r" defTabSz="539999" rtl="1" eaLnBrk="1" latinLnBrk="0" hangingPunct="1">
        <a:spcBef>
          <a:spcPct val="20000"/>
        </a:spcBef>
        <a:spcAft>
          <a:spcPts val="709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5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r" defTabSz="539999" rtl="1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0985" y="3061148"/>
            <a:ext cx="8103181" cy="1196582"/>
          </a:xfrm>
          <a:noFill/>
        </p:spPr>
        <p:txBody>
          <a:bodyPr>
            <a:noAutofit/>
          </a:bodyPr>
          <a:lstStyle/>
          <a:p>
            <a:pPr algn="ctr"/>
            <a:r>
              <a:rPr lang="fa-IR" sz="3600" b="1" dirty="0" smtClean="0">
                <a:cs typeface="B Nazanin" panose="00000400000000000000" pitchFamily="2" charset="-78"/>
              </a:rPr>
              <a:t>آموزش </a:t>
            </a:r>
            <a:r>
              <a:rPr lang="en-US" sz="3600" b="1" dirty="0" smtClean="0">
                <a:cs typeface="B Nazanin" panose="00000400000000000000" pitchFamily="2" charset="-78"/>
              </a:rPr>
              <a:t>STATA</a:t>
            </a:r>
            <a:r>
              <a:rPr lang="fa-IR" sz="2400" b="1" dirty="0">
                <a:cs typeface="B Nazanin" panose="00000400000000000000" pitchFamily="2" charset="-78"/>
              </a:rPr>
              <a:t>(جلسه اول)</a:t>
            </a:r>
            <a:r>
              <a:rPr lang="fa-IR" sz="3600" b="1" dirty="0" smtClean="0">
                <a:cs typeface="B Nazanin" panose="00000400000000000000" pitchFamily="2" charset="-78"/>
              </a:rPr>
              <a:t/>
            </a:r>
            <a:br>
              <a:rPr lang="fa-IR" sz="3600" b="1" dirty="0" smtClean="0">
                <a:cs typeface="B Nazanin" panose="00000400000000000000" pitchFamily="2" charset="-78"/>
              </a:rPr>
            </a:br>
            <a:endParaRPr lang="fa-IR" sz="2800" b="1" dirty="0">
              <a:latin typeface="Andalus" panose="02020603050405020304" pitchFamily="18" charset="-78"/>
              <a:cs typeface="B Nazanin" panose="00000400000000000000" pitchFamily="2" charset="-78"/>
            </a:endParaRPr>
          </a:p>
        </p:txBody>
      </p:sp>
      <p:sp>
        <p:nvSpPr>
          <p:cNvPr id="17" name="Horizontal Scroll 16"/>
          <p:cNvSpPr/>
          <p:nvPr/>
        </p:nvSpPr>
        <p:spPr>
          <a:xfrm>
            <a:off x="656857" y="11364584"/>
            <a:ext cx="9809018" cy="2675266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0399" tIns="70199" rIns="140399" bIns="70199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1228"/>
              </a:spcAft>
            </a:pPr>
            <a:r>
              <a:rPr lang="fa-I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زمان برگزاری: </a:t>
            </a: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چهار شنبه 29 تیرماه1401</a:t>
            </a:r>
          </a:p>
          <a:p>
            <a:pPr algn="ctr" rtl="1">
              <a:lnSpc>
                <a:spcPct val="107000"/>
              </a:lnSpc>
              <a:spcAft>
                <a:spcPts val="1228"/>
              </a:spcAft>
            </a:pP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ساعت 10 لغایت12 (حضوری)</a:t>
            </a:r>
            <a:endParaRPr lang="fa-IR" sz="3200" b="1" dirty="0">
              <a:solidFill>
                <a:srgbClr val="0070C0"/>
              </a:solidFill>
            </a:endParaRPr>
          </a:p>
          <a:p>
            <a:pPr algn="ctr" rtl="1">
              <a:lnSpc>
                <a:spcPct val="107000"/>
              </a:lnSpc>
              <a:spcAft>
                <a:spcPts val="1228"/>
              </a:spcAft>
            </a:pP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مکان : طبقه اول دانشکده – سایت کامپیوتر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Mitra" panose="00000400000000000000" pitchFamily="2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62855" y="1937883"/>
            <a:ext cx="2948229" cy="76450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26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39999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362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079998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26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619997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9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159996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54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699995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54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3239994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54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779992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54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4319991" indent="0" algn="ctr" defTabSz="539999" rtl="1" eaLnBrk="1" latinLnBrk="0" hangingPunct="1">
              <a:spcBef>
                <a:spcPct val="20000"/>
              </a:spcBef>
              <a:spcAft>
                <a:spcPts val="709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54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228"/>
              </a:spcAft>
            </a:pPr>
            <a:r>
              <a:rPr lang="fa-IR" sz="4800" b="1" dirty="0" smtClean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B Mitra" panose="00000400000000000000" pitchFamily="2" charset="-78"/>
              </a:rPr>
              <a:t>کارگاه</a:t>
            </a:r>
          </a:p>
          <a:p>
            <a:pPr algn="ctr">
              <a:spcAft>
                <a:spcPts val="1228"/>
              </a:spcAft>
            </a:pPr>
            <a:endParaRPr lang="fa-IR" sz="4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2 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49140" y="4616486"/>
            <a:ext cx="5916735" cy="18344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1399"/>
              </a:spcAft>
            </a:pPr>
            <a:r>
              <a:rPr lang="fa-IR" sz="28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مدرس: </a:t>
            </a:r>
          </a:p>
          <a:p>
            <a:pPr algn="ctr" rtl="1">
              <a:lnSpc>
                <a:spcPct val="107000"/>
              </a:lnSpc>
              <a:spcAft>
                <a:spcPts val="1399"/>
              </a:spcAft>
            </a:pPr>
            <a:r>
              <a:rPr lang="fa-IR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خانم </a:t>
            </a:r>
            <a:r>
              <a:rPr lang="fa-IR" sz="28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دکتر فاطمه فلاحی </a:t>
            </a:r>
          </a:p>
          <a:p>
            <a:pPr algn="ctr" rtl="1">
              <a:lnSpc>
                <a:spcPct val="107000"/>
              </a:lnSpc>
              <a:spcAft>
                <a:spcPts val="1399"/>
              </a:spcAft>
            </a:pPr>
            <a:r>
              <a:rPr lang="fa-IR" sz="28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عضو هیئت علمی دانشگاه علوم پزشکی کاشان </a:t>
            </a:r>
            <a:endParaRPr lang="en-US" sz="28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Flowchart: Multidocument 5"/>
          <p:cNvSpPr/>
          <p:nvPr/>
        </p:nvSpPr>
        <p:spPr>
          <a:xfrm>
            <a:off x="1842813" y="7096813"/>
            <a:ext cx="8879523" cy="3432231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برگزار کننده:  </a:t>
            </a:r>
          </a:p>
          <a:p>
            <a:pPr algn="ctr"/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دفتر توسعه آموزش دانشکده پرستاری و مامایی</a:t>
            </a:r>
          </a:p>
          <a:p>
            <a:pPr algn="ctr"/>
            <a:r>
              <a:rPr lang="fa-IR" sz="2400" b="1" dirty="0">
                <a:solidFill>
                  <a:srgbClr val="FFFF00"/>
                </a:solidFill>
                <a:cs typeface="B Titr" panose="00000700000000000000" pitchFamily="2" charset="-78"/>
              </a:rPr>
              <a:t>با همکاری </a:t>
            </a:r>
            <a:endParaRPr lang="fa-IR" sz="2400" b="1" dirty="0" smtClean="0">
              <a:solidFill>
                <a:srgbClr val="FFFF00"/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2400" b="1" smtClean="0">
                <a:solidFill>
                  <a:srgbClr val="FFFF00"/>
                </a:solidFill>
                <a:cs typeface="B Titr" panose="00000700000000000000" pitchFamily="2" charset="-78"/>
              </a:rPr>
              <a:t>معاونت </a:t>
            </a:r>
            <a:r>
              <a:rPr lang="fa-IR" sz="2400" b="1" smtClean="0">
                <a:solidFill>
                  <a:srgbClr val="FFFF00"/>
                </a:solidFill>
                <a:cs typeface="B Titr" panose="00000700000000000000" pitchFamily="2" charset="-78"/>
              </a:rPr>
              <a:t>تحقیقات وفناوری </a:t>
            </a:r>
            <a:r>
              <a:rPr lang="fa-IR" sz="2400" b="1" dirty="0" smtClean="0">
                <a:solidFill>
                  <a:srgbClr val="FFFF00"/>
                </a:solidFill>
                <a:cs typeface="B Titr" panose="00000700000000000000" pitchFamily="2" charset="-78"/>
              </a:rPr>
              <a:t>دانشکده</a:t>
            </a:r>
            <a:endParaRPr lang="fa-IR" sz="2400" b="1" dirty="0">
              <a:solidFill>
                <a:srgbClr val="FFFF00"/>
              </a:solidFill>
              <a:cs typeface="B Titr" panose="00000700000000000000" pitchFamily="2" charset="-7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0799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3" t="23283" r="10352" b="11574"/>
          <a:stretch>
            <a:fillRect/>
          </a:stretch>
        </p:blipFill>
        <p:spPr bwMode="auto">
          <a:xfrm>
            <a:off x="4161631" y="68024"/>
            <a:ext cx="24765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2982" y="1048048"/>
            <a:ext cx="30668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fa-IR" b="1" dirty="0" smtClean="0"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</a:t>
            </a:r>
            <a:r>
              <a:rPr kumimoji="0" lang="fa-IR" alt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مطالعات و توسعه آموزش علوم پزشکی (</a:t>
            </a:r>
            <a:r>
              <a:rPr kumimoji="0" lang="en-US" altLang="fa-IR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EDO</a:t>
            </a:r>
            <a:r>
              <a:rPr kumimoji="0" lang="fa-IR" alt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)  دانشکده پرستاری و مامایی</a:t>
            </a:r>
            <a:endParaRPr kumimoji="0" lang="fa-IR" altLang="fa-I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735773" y="10234322"/>
            <a:ext cx="5730102" cy="14739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گروه هدف: </a:t>
            </a:r>
          </a:p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اعضای هیئت علمی و مربیان </a:t>
            </a:r>
          </a:p>
          <a:p>
            <a:pPr algn="ctr"/>
            <a:r>
              <a:rPr lang="fa-IR" sz="2000" b="1" dirty="0" smtClean="0">
                <a:solidFill>
                  <a:srgbClr val="0070C0"/>
                </a:solidFill>
                <a:cs typeface="B Titr" panose="00000700000000000000" pitchFamily="2" charset="-78"/>
              </a:rPr>
              <a:t>دانشکده پرستاری و مامایی</a:t>
            </a:r>
            <a:endParaRPr lang="fa-IR" sz="2000" b="1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616259" y="1464806"/>
            <a:ext cx="1441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altLang="fa-IR" b="1" dirty="0" smtClean="0"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کمیته رشد و بالندگی اعضاء هیات علمی</a:t>
            </a:r>
            <a:endParaRPr kumimoji="0" lang="fa-IR" altLang="fa-I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81" y="3897707"/>
            <a:ext cx="2537460" cy="2963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65923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B7B058BC-36C8-46E2-87FD-89DEFC4751D6}" vid="{BC74ACAB-36DB-4656-8E4E-E332ABC0F2D0}"/>
    </a:ext>
  </a:ext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0">
      <a:majorFont>
        <a:latin typeface="Calibri"/>
        <a:ea typeface=""/>
        <a:cs typeface="B Nazanin"/>
      </a:majorFont>
      <a:minorFont>
        <a:latin typeface="Constantia"/>
        <a:ea typeface=""/>
        <a:cs typeface="B Nazani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hem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B7B058BC-36C8-46E2-87FD-89DEFC4751D6}" vid="{BC74ACAB-36DB-4656-8E4E-E332ABC0F2D0}"/>
    </a:ext>
  </a:extLst>
</a:theme>
</file>

<file path=ppt/theme/theme4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20">
      <a:majorFont>
        <a:latin typeface="Calibri"/>
        <a:ea typeface=""/>
        <a:cs typeface="B Nazanin"/>
      </a:majorFont>
      <a:minorFont>
        <a:latin typeface="Constantia"/>
        <a:ea typeface=""/>
        <a:cs typeface="B Nazani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378</TotalTime>
  <Words>90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21" baseType="lpstr">
      <vt:lpstr>2  Mitra</vt:lpstr>
      <vt:lpstr>Andalus</vt:lpstr>
      <vt:lpstr>Arial</vt:lpstr>
      <vt:lpstr>B Mitra</vt:lpstr>
      <vt:lpstr>B Nazanin</vt:lpstr>
      <vt:lpstr>B Titr</vt:lpstr>
      <vt:lpstr>Calibri</vt:lpstr>
      <vt:lpstr>Calibri Light</vt:lpstr>
      <vt:lpstr>Constantia</vt:lpstr>
      <vt:lpstr>Corbel</vt:lpstr>
      <vt:lpstr>IranNastaliq</vt:lpstr>
      <vt:lpstr>Tahoma</vt:lpstr>
      <vt:lpstr>Times New Roman</vt:lpstr>
      <vt:lpstr>Verdana</vt:lpstr>
      <vt:lpstr>Wingdings 2</vt:lpstr>
      <vt:lpstr>Theme2</vt:lpstr>
      <vt:lpstr>Flow</vt:lpstr>
      <vt:lpstr>1_Theme2</vt:lpstr>
      <vt:lpstr>1_Flow</vt:lpstr>
      <vt:lpstr>Parallax</vt:lpstr>
      <vt:lpstr>آموزش STATA(جلسه اول)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کارگاه Spss مقدماتی (دوره اول) ویژه دانشجویان تحصیلات تکمیلی</dc:title>
  <dc:creator>zahra</dc:creator>
  <cp:lastModifiedBy>Admin</cp:lastModifiedBy>
  <cp:revision>62</cp:revision>
  <dcterms:created xsi:type="dcterms:W3CDTF">2021-01-08T17:25:18Z</dcterms:created>
  <dcterms:modified xsi:type="dcterms:W3CDTF">2022-07-16T05:50:25Z</dcterms:modified>
</cp:coreProperties>
</file>